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google/Ue21oiGZPgiTYiifW" TargetMode="External"/><Relationship Id="rId2" Type="http://schemas.openxmlformats.org/officeDocument/2006/relationships/hyperlink" Target="https://share.google/NZYz3ukuKHs6TmS0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hare.google/JAZWqCzO5py4lA07f" TargetMode="External"/><Relationship Id="rId4" Type="http://schemas.openxmlformats.org/officeDocument/2006/relationships/hyperlink" Target="https://share.google/2PchSn7Pbxg8x4dc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07347" y="1"/>
            <a:ext cx="10397265" cy="1728132"/>
          </a:xfrm>
        </p:spPr>
        <p:txBody>
          <a:bodyPr>
            <a:normAutofit/>
          </a:bodyPr>
          <a:lstStyle/>
          <a:p>
            <a:r>
              <a:rPr lang="el-GR" b="1" u="sng" dirty="0"/>
              <a:t>ΝΕΟΚΛΑΣΙΚΑ ΚΤΙΡΙΑ ΑΘΗΝΑΣ 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12023" y="3405929"/>
            <a:ext cx="9692590" cy="1744911"/>
          </a:xfrm>
        </p:spPr>
        <p:txBody>
          <a:bodyPr>
            <a:normAutofit fontScale="92500" lnSpcReduction="20000"/>
          </a:bodyPr>
          <a:lstStyle/>
          <a:p>
            <a:r>
              <a:rPr lang="el-GR" b="1" u="sng" dirty="0"/>
              <a:t>ΜΑΘΗΤΗΣ</a:t>
            </a:r>
            <a:r>
              <a:rPr lang="el-GR" b="1" dirty="0"/>
              <a:t>: ΡΑΝΤΖΟΣ ΑΛΕΞΑΝΔΡΟΣ</a:t>
            </a:r>
          </a:p>
          <a:p>
            <a:r>
              <a:rPr lang="el-GR" b="1" u="sng" dirty="0"/>
              <a:t>ΤΜΗΜΑ</a:t>
            </a:r>
            <a:r>
              <a:rPr lang="el-GR" b="1" dirty="0"/>
              <a:t>: Γ’2</a:t>
            </a:r>
          </a:p>
          <a:p>
            <a:r>
              <a:rPr lang="el-GR" b="1" u="sng" dirty="0"/>
              <a:t>ΥΠΕΥΘΥΝΗ ΚΑΘΗΓΗΤΡΙΑ</a:t>
            </a:r>
            <a:r>
              <a:rPr lang="el-GR" b="1" dirty="0"/>
              <a:t>: Κ.ΧΑΜΟΣΦΑΚΙΔΗ</a:t>
            </a:r>
          </a:p>
          <a:p>
            <a:r>
              <a:rPr lang="el-GR" b="1" dirty="0"/>
              <a:t>Εργασία στο μάθημα της Ιστορίας. </a:t>
            </a:r>
          </a:p>
          <a:p>
            <a:r>
              <a:rPr lang="el-GR" b="1" u="sng" dirty="0"/>
              <a:t>ΣΧ. ΕΤΟΣ</a:t>
            </a:r>
            <a:r>
              <a:rPr lang="el-GR" b="1" dirty="0"/>
              <a:t>: 2025-2026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673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75502"/>
            <a:ext cx="8911687" cy="721452"/>
          </a:xfrm>
        </p:spPr>
        <p:txBody>
          <a:bodyPr/>
          <a:lstStyle/>
          <a:p>
            <a:r>
              <a:rPr lang="el-GR" b="1" u="sng" dirty="0"/>
              <a:t>ΜΕΓΑΡΟ ΜΕΛΑ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796954"/>
            <a:ext cx="8915400" cy="237408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Βρίσκεται στην οδό Αιόλου στο κέντρο της Αθήνας.</a:t>
            </a:r>
          </a:p>
          <a:p>
            <a:r>
              <a:rPr lang="el-GR" dirty="0"/>
              <a:t>Αρχιτέκτονας : Ερνστ </a:t>
            </a:r>
            <a:r>
              <a:rPr lang="el-GR" dirty="0" err="1"/>
              <a:t>Τσίλλερ</a:t>
            </a:r>
            <a:r>
              <a:rPr lang="el-GR" dirty="0"/>
              <a:t>.</a:t>
            </a:r>
          </a:p>
          <a:p>
            <a:r>
              <a:rPr lang="el-GR" dirty="0"/>
              <a:t>Αρχική χρήση: κατοικία (αρχοντικό της οικογένειας Μελά)</a:t>
            </a:r>
          </a:p>
          <a:p>
            <a:r>
              <a:rPr lang="el-GR" dirty="0"/>
              <a:t>Σημερινή χρήση: χρησιμοποιείται για γραφεία και υπηρεσίες των </a:t>
            </a:r>
            <a:r>
              <a:rPr lang="el-GR"/>
              <a:t>Ελληνικών ταχυδρομείων ΕΛΤΑ.  </a:t>
            </a:r>
            <a:endParaRPr lang="el-GR" dirty="0"/>
          </a:p>
          <a:p>
            <a:r>
              <a:rPr lang="el-GR" dirty="0"/>
              <a:t>Ξεκίνησε να κατασκευάζεται το 1874 και ολοκληρώθηκε το 1878 στην εποχή του </a:t>
            </a:r>
            <a:r>
              <a:rPr lang="el-GR" b="1" dirty="0"/>
              <a:t>Γεωργίου Α’ της Ελλάδας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6" y="3481431"/>
            <a:ext cx="4764947" cy="337656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21" y="3171039"/>
            <a:ext cx="5807979" cy="3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6518"/>
          </a:xfrm>
        </p:spPr>
        <p:txBody>
          <a:bodyPr/>
          <a:lstStyle/>
          <a:p>
            <a:r>
              <a:rPr lang="el-GR" b="1" u="sng" dirty="0"/>
              <a:t>ΣΥΜΠΕΡΑΣΜΑΤΑ: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50629"/>
            <a:ext cx="8915400" cy="1023456"/>
          </a:xfrm>
        </p:spPr>
        <p:txBody>
          <a:bodyPr/>
          <a:lstStyle/>
          <a:p>
            <a:pPr algn="just"/>
            <a:r>
              <a:rPr lang="el-GR" dirty="0"/>
              <a:t>Τα νεοκλασικά κτίρια της εποχής του </a:t>
            </a:r>
            <a:r>
              <a:rPr lang="el-GR" b="1" u="sng" dirty="0" err="1"/>
              <a:t>Όθωνα</a:t>
            </a:r>
            <a:r>
              <a:rPr lang="el-GR" b="1" u="sng" dirty="0"/>
              <a:t> </a:t>
            </a:r>
            <a:r>
              <a:rPr lang="el-GR" dirty="0"/>
              <a:t>και του </a:t>
            </a:r>
            <a:r>
              <a:rPr lang="el-GR" b="1" u="sng" dirty="0"/>
              <a:t>Γεωργίου Α΄</a:t>
            </a:r>
            <a:r>
              <a:rPr lang="el-GR" dirty="0"/>
              <a:t>, φανερώνουν τη σύνδεση της Αθήνας με την Αρχαία παράδοση και αναδεικνύουν την </a:t>
            </a:r>
            <a:r>
              <a:rPr lang="el-GR" b="1" u="sng" dirty="0"/>
              <a:t>πολιτιστική ανάπτυξη της χώρας.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10980"/>
            <a:ext cx="9420138" cy="39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ΠΗΓΕΣ-ΒΙΒΛΙΟΓΡΑΦΙΑ: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59684"/>
            <a:ext cx="8915400" cy="285225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https://share.google/NZYz3ukuKHs6TmS0Y</a:t>
            </a:r>
            <a:r>
              <a:rPr lang="el-GR" dirty="0"/>
              <a:t> (νεοκλασικά της Αθήνας)</a:t>
            </a:r>
          </a:p>
          <a:p>
            <a:r>
              <a:rPr lang="en-US" dirty="0">
                <a:hlinkClick r:id="rId3"/>
              </a:rPr>
              <a:t>https://share.google/Ue21oiGZPgiTYiifW</a:t>
            </a:r>
            <a:r>
              <a:rPr lang="el-GR" dirty="0"/>
              <a:t> (τι είναι νεοκλασικό κτίριο)</a:t>
            </a:r>
          </a:p>
          <a:p>
            <a:r>
              <a:rPr lang="en-US" dirty="0">
                <a:hlinkClick r:id="rId4"/>
              </a:rPr>
              <a:t>https://share.google/2PchSn7Pbxg8x4dcG</a:t>
            </a:r>
            <a:r>
              <a:rPr lang="el-GR" dirty="0"/>
              <a:t> (Ιλίου Μέλαθρον)</a:t>
            </a:r>
          </a:p>
          <a:p>
            <a:r>
              <a:rPr lang="en-US" dirty="0">
                <a:hlinkClick r:id="rId5"/>
              </a:rPr>
              <a:t>https://share.google/JAZWqCzO5py4lA07f</a:t>
            </a:r>
            <a:r>
              <a:rPr lang="el-GR" dirty="0"/>
              <a:t> (</a:t>
            </a:r>
            <a:r>
              <a:rPr lang="el-GR" dirty="0" err="1"/>
              <a:t>Ζάππειον</a:t>
            </a:r>
            <a:r>
              <a:rPr lang="el-GR" dirty="0"/>
              <a:t> </a:t>
            </a:r>
            <a:r>
              <a:rPr lang="el-GR" dirty="0" err="1"/>
              <a:t>Μέγαρον</a:t>
            </a:r>
            <a:r>
              <a:rPr lang="el-GR" dirty="0"/>
              <a:t>)</a:t>
            </a:r>
          </a:p>
          <a:p>
            <a:r>
              <a:rPr lang="en-US" dirty="0"/>
              <a:t>Google photos</a:t>
            </a:r>
            <a:endParaRPr lang="el-GR" dirty="0"/>
          </a:p>
          <a:p>
            <a:r>
              <a:rPr lang="en-US" dirty="0"/>
              <a:t>El.Wikipedia.org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81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36521" y="268448"/>
            <a:ext cx="9768091" cy="1636552"/>
          </a:xfrm>
        </p:spPr>
        <p:txBody>
          <a:bodyPr/>
          <a:lstStyle/>
          <a:p>
            <a:r>
              <a:rPr lang="el-GR" b="1" u="sng" dirty="0"/>
              <a:t>ΝΕΟΚΛΑΣΙΚΗ ΑΡΧΙΤΕΚΤΟΝΙΚΗ </a:t>
            </a:r>
            <a:r>
              <a:rPr lang="el-GR" dirty="0"/>
              <a:t>στην εποχή του </a:t>
            </a:r>
            <a:r>
              <a:rPr lang="el-GR" dirty="0" err="1"/>
              <a:t>Όθωνα</a:t>
            </a:r>
            <a:r>
              <a:rPr lang="el-GR" dirty="0"/>
              <a:t> και Γεωργίου Α΄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28800" y="1512814"/>
            <a:ext cx="8593632" cy="1767281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u="sng" dirty="0"/>
              <a:t>νεοκλασική αρχιτεκτονική </a:t>
            </a:r>
            <a:r>
              <a:rPr lang="el-GR" dirty="0"/>
              <a:t>στην Αθήνα άνθισε μετά την επανάσταση , όταν οι Έλληνες θέλησαν να συνδεθούν με το ένδοξο παρελθόν τους. Ξεκίνησε την περίοδο του </a:t>
            </a:r>
            <a:r>
              <a:rPr lang="el-GR" dirty="0" err="1"/>
              <a:t>Όθωνα</a:t>
            </a:r>
            <a:r>
              <a:rPr lang="el-GR" dirty="0"/>
              <a:t> (1833-1862) και συνεχίστηκε επί Γεωργίου Α’ (1863-1913). Εκείνη την εποχή η πόλη ξαναχτιζόταν ουσιαστικά από την αρχή, με στόχο να θυμίζει την αρχαία της δόξα.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8" y="3280094"/>
            <a:ext cx="8030361" cy="34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109058"/>
            <a:ext cx="8911687" cy="931178"/>
          </a:xfrm>
        </p:spPr>
        <p:txBody>
          <a:bodyPr/>
          <a:lstStyle/>
          <a:p>
            <a:r>
              <a:rPr lang="el-GR" b="1" u="sng" dirty="0"/>
              <a:t>Τι είναι τα ΝΕΟΚΛΑΣΙΚΑ κτίρια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788565"/>
            <a:ext cx="8915400" cy="2567031"/>
          </a:xfrm>
        </p:spPr>
        <p:txBody>
          <a:bodyPr/>
          <a:lstStyle/>
          <a:p>
            <a:r>
              <a:rPr lang="el-GR" b="1" u="sng" dirty="0"/>
              <a:t>Νεοκλασικά κτίρια</a:t>
            </a:r>
            <a:r>
              <a:rPr lang="el-GR" dirty="0"/>
              <a:t>: ‘’νέο +κλασικό’’  είναι τα κτίρια που μοιάζουν σε στυλ της αρχαιότητας αλλά σε νεότερη εποχή, δηλαδή της αρχαίας Ελλάδας και Ρώμης. Τα νεοκλασικά κτίρια έχουν κυρίως τα εξής χαρακτηριστικά: </a:t>
            </a:r>
          </a:p>
          <a:p>
            <a:r>
              <a:rPr lang="el-GR" dirty="0"/>
              <a:t>Κολώνες (όπως του Παρθενώνα)</a:t>
            </a:r>
          </a:p>
          <a:p>
            <a:r>
              <a:rPr lang="el-GR" dirty="0"/>
              <a:t>Συμμετρία (ίδιες πλευρές δεξιά και αριστερά)</a:t>
            </a:r>
          </a:p>
          <a:p>
            <a:r>
              <a:rPr lang="el-GR" dirty="0"/>
              <a:t>Τριγωνικά αετώματα (πάνω από την είσοδο )</a:t>
            </a:r>
          </a:p>
          <a:p>
            <a:r>
              <a:rPr lang="el-GR" dirty="0"/>
              <a:t>Απλότητα στις γραμμές.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82" y="3355597"/>
            <a:ext cx="7258037" cy="35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7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6518"/>
          </a:xfrm>
        </p:spPr>
        <p:txBody>
          <a:bodyPr/>
          <a:lstStyle/>
          <a:p>
            <a:r>
              <a:rPr lang="el-GR" b="1" u="sng" dirty="0"/>
              <a:t>ΠΑΛΑΙΑ ΒΟΥΛΗ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50628"/>
            <a:ext cx="8915400" cy="1686187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Βρίσκεται στην οδό Σταδίου , πλατεία Κολοκοτρώνη </a:t>
            </a:r>
          </a:p>
          <a:p>
            <a:r>
              <a:rPr lang="el-GR" dirty="0"/>
              <a:t>Αρχιτέκτονας : Φρανσουά Λουί </a:t>
            </a:r>
            <a:r>
              <a:rPr lang="el-GR" dirty="0" err="1"/>
              <a:t>Φλωριάν</a:t>
            </a:r>
            <a:r>
              <a:rPr lang="el-GR" dirty="0"/>
              <a:t> </a:t>
            </a:r>
            <a:r>
              <a:rPr lang="el-GR" dirty="0" err="1"/>
              <a:t>Μπουλανζέ</a:t>
            </a:r>
            <a:endParaRPr lang="el-GR" dirty="0"/>
          </a:p>
          <a:p>
            <a:r>
              <a:rPr lang="el-GR" dirty="0"/>
              <a:t>Αρχική χρήση: Βασιλικό Ανάκτορο</a:t>
            </a:r>
          </a:p>
          <a:p>
            <a:r>
              <a:rPr lang="el-GR" dirty="0"/>
              <a:t>Σημερινή χρήση: Εθνικό Ιστορικό Μουσείο.</a:t>
            </a:r>
          </a:p>
          <a:p>
            <a:r>
              <a:rPr lang="el-GR" dirty="0"/>
              <a:t>Ξεκίνησε να κατασκευάζεται γύρω στο 1858 επί  </a:t>
            </a:r>
            <a:r>
              <a:rPr lang="el-GR" dirty="0" err="1"/>
              <a:t>Όθωνα</a:t>
            </a:r>
            <a:r>
              <a:rPr lang="el-GR" dirty="0"/>
              <a:t> και ολοκληρώθηκε το 1875 επί Γεωργίου Α΄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3" y="3187088"/>
            <a:ext cx="4373053" cy="367091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20" y="3187088"/>
            <a:ext cx="5278772" cy="36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100668"/>
            <a:ext cx="8911687" cy="763398"/>
          </a:xfrm>
        </p:spPr>
        <p:txBody>
          <a:bodyPr/>
          <a:lstStyle/>
          <a:p>
            <a:r>
              <a:rPr lang="el-GR" b="1" u="sng" dirty="0"/>
              <a:t>ΠΑΝΕΠΙΣΤΗΜΙΟ ΑΘΗΝΩΝ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788566"/>
            <a:ext cx="8915400" cy="2298584"/>
          </a:xfrm>
        </p:spPr>
        <p:txBody>
          <a:bodyPr/>
          <a:lstStyle/>
          <a:p>
            <a:r>
              <a:rPr lang="el-GR" dirty="0"/>
              <a:t>Βρίσκεται στην οδό πανεπιστημίου, στο κέντρο της Αθήνας</a:t>
            </a:r>
          </a:p>
          <a:p>
            <a:r>
              <a:rPr lang="el-GR" dirty="0"/>
              <a:t>Αρχιτέκτονας : Χριστιανός Χάνσεν</a:t>
            </a:r>
          </a:p>
          <a:p>
            <a:r>
              <a:rPr lang="el-GR" dirty="0"/>
              <a:t>Αρχική χρήση: πανεπιστήμιο για την εκπαίδευση των φοιτητών</a:t>
            </a:r>
          </a:p>
          <a:p>
            <a:r>
              <a:rPr lang="el-GR" dirty="0"/>
              <a:t>Σημερινή χρήση: παραμένει πανεπιστήμιο (διοικητικές και εκπαιδευτικές λειτουργίες)</a:t>
            </a:r>
          </a:p>
          <a:p>
            <a:r>
              <a:rPr lang="el-GR" dirty="0"/>
              <a:t>Κατασκευάστηκε επί </a:t>
            </a:r>
            <a:r>
              <a:rPr lang="el-GR" dirty="0" err="1"/>
              <a:t>Όθωνα</a:t>
            </a:r>
            <a:r>
              <a:rPr lang="el-GR" dirty="0"/>
              <a:t> το19</a:t>
            </a:r>
            <a:r>
              <a:rPr lang="el-GR" baseline="30000" dirty="0"/>
              <a:t>Ο</a:t>
            </a:r>
            <a:r>
              <a:rPr lang="el-GR" dirty="0"/>
              <a:t> αιώνα.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72" y="3238151"/>
            <a:ext cx="4890781" cy="36198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1" y="3238151"/>
            <a:ext cx="5863905" cy="36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9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100668"/>
            <a:ext cx="8911687" cy="771787"/>
          </a:xfrm>
        </p:spPr>
        <p:txBody>
          <a:bodyPr/>
          <a:lstStyle/>
          <a:p>
            <a:r>
              <a:rPr lang="el-GR" b="1" u="sng" dirty="0"/>
              <a:t>ΒΟΥΛΗ ΤΩΝ ΕΛΛΗΝΩΝ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721454"/>
            <a:ext cx="8915400" cy="2348918"/>
          </a:xfrm>
        </p:spPr>
        <p:txBody>
          <a:bodyPr/>
          <a:lstStyle/>
          <a:p>
            <a:r>
              <a:rPr lang="el-GR" dirty="0"/>
              <a:t>Βρίσκεται στην πλατεία Συντάγματος στο κέντρο της Αθήνας</a:t>
            </a:r>
          </a:p>
          <a:p>
            <a:r>
              <a:rPr lang="el-GR" dirty="0"/>
              <a:t>Αρχιτέκτονας :Φρίντριχ φον </a:t>
            </a:r>
            <a:r>
              <a:rPr lang="el-GR" dirty="0" err="1"/>
              <a:t>Γκέρτνερ</a:t>
            </a:r>
            <a:endParaRPr lang="el-GR" dirty="0"/>
          </a:p>
          <a:p>
            <a:r>
              <a:rPr lang="el-GR" dirty="0"/>
              <a:t>Αρχική χρήση: χτίστηκε στην εποχή του </a:t>
            </a:r>
            <a:r>
              <a:rPr lang="el-GR" dirty="0" err="1"/>
              <a:t>Όθωνα</a:t>
            </a:r>
            <a:r>
              <a:rPr lang="el-GR" dirty="0"/>
              <a:t> ως Βασιλικά Ανάκτορα για τον ίδιο τον </a:t>
            </a:r>
            <a:r>
              <a:rPr lang="el-GR" dirty="0" err="1"/>
              <a:t>Όθωνα</a:t>
            </a:r>
            <a:r>
              <a:rPr lang="el-GR" dirty="0"/>
              <a:t> </a:t>
            </a:r>
          </a:p>
          <a:p>
            <a:r>
              <a:rPr lang="el-GR" dirty="0"/>
              <a:t>Σημερινή χρήση: είναι η έδρα της Βουλής των Ελλήνων (εκεί συνεδριάζουν οι βουλευτές)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5" y="3381026"/>
            <a:ext cx="4846785" cy="34727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1" y="3381025"/>
            <a:ext cx="5715699" cy="34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0741"/>
          </a:xfrm>
        </p:spPr>
        <p:txBody>
          <a:bodyPr/>
          <a:lstStyle/>
          <a:p>
            <a:r>
              <a:rPr lang="el-GR" b="1" u="sng" dirty="0"/>
              <a:t>ΙΛΙΟΥ ΜΕΛΑΘΡΟΝ</a:t>
            </a:r>
            <a:endParaRPr lang="el-GR" sz="24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283516"/>
            <a:ext cx="8915400" cy="2080469"/>
          </a:xfrm>
        </p:spPr>
        <p:txBody>
          <a:bodyPr/>
          <a:lstStyle/>
          <a:p>
            <a:r>
              <a:rPr lang="el-GR" dirty="0"/>
              <a:t>Βρίσκεται στην οδό πανεπιστημίου, στο κέντρο της Αθήνας</a:t>
            </a:r>
          </a:p>
          <a:p>
            <a:r>
              <a:rPr lang="el-GR" dirty="0"/>
              <a:t>Αρχιτέκτονας : </a:t>
            </a:r>
            <a:r>
              <a:rPr lang="el-GR" dirty="0" err="1"/>
              <a:t>Ερνέστος</a:t>
            </a:r>
            <a:r>
              <a:rPr lang="el-GR" dirty="0"/>
              <a:t> </a:t>
            </a:r>
            <a:r>
              <a:rPr lang="el-GR" dirty="0" err="1"/>
              <a:t>Τσίλλερ</a:t>
            </a:r>
            <a:r>
              <a:rPr lang="el-GR" dirty="0"/>
              <a:t>.</a:t>
            </a:r>
          </a:p>
          <a:p>
            <a:r>
              <a:rPr lang="el-GR" dirty="0"/>
              <a:t>Αρχική χρήση: κατοικία του Ερρίκου </a:t>
            </a:r>
            <a:r>
              <a:rPr lang="el-GR" dirty="0" err="1"/>
              <a:t>Σλήμαν</a:t>
            </a:r>
            <a:r>
              <a:rPr lang="el-GR" dirty="0"/>
              <a:t>, ερευνητή της Αρχαίας Τροίας.</a:t>
            </a:r>
          </a:p>
          <a:p>
            <a:r>
              <a:rPr lang="el-GR" dirty="0"/>
              <a:t>Σημερινή χρήση: στεγάζεται το Νομισματικό Μουσείο Αθηνών.</a:t>
            </a:r>
          </a:p>
          <a:p>
            <a:r>
              <a:rPr lang="el-GR" dirty="0"/>
              <a:t>Κατασκευάστηκε στην εποχή του Γεωργίου Α’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3" y="3254927"/>
            <a:ext cx="4638413" cy="348982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55" y="3612334"/>
            <a:ext cx="4004345" cy="324566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16" y="3548543"/>
            <a:ext cx="3246539" cy="32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3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4573"/>
          </a:xfrm>
        </p:spPr>
        <p:txBody>
          <a:bodyPr/>
          <a:lstStyle/>
          <a:p>
            <a:r>
              <a:rPr lang="el-GR" b="1" u="sng" dirty="0"/>
              <a:t>ΖΑΠΠΕΙΟΝ ΜΕΓΑΡΟΝ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67406"/>
            <a:ext cx="8915400" cy="2617365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Βρίσκεται νότια του Εθνικού Κήπου της Αθήνας.</a:t>
            </a:r>
          </a:p>
          <a:p>
            <a:r>
              <a:rPr lang="el-GR" dirty="0"/>
              <a:t>Αρχιτέκτονας : Θεόφιλος Χάνσεν </a:t>
            </a:r>
          </a:p>
          <a:p>
            <a:r>
              <a:rPr lang="el-GR" dirty="0"/>
              <a:t>Αρχική χρήση: χρησιμοποιήθηκε για τα «Νέα Ολυμπία» έκθεση (γεωργική και βιομηχανική) που γινόταν κάθε 4 χρόνια στο Ζάππειο, επίσης χρησιμοποιήθηκε και από το Εθνικό Ίδρυμα Ραδιοφωνίας , στους Ολυμπιακούς αγώνες για αγώνες Ξιφασκίας </a:t>
            </a:r>
          </a:p>
          <a:p>
            <a:r>
              <a:rPr lang="el-GR" dirty="0"/>
              <a:t>Σημερινή χρήση: Συνεδριακό και εκθεσιακό κέντρο, χώρος εκδηλώσεων και επίσημων τελετών</a:t>
            </a:r>
          </a:p>
          <a:p>
            <a:r>
              <a:rPr lang="el-GR" dirty="0"/>
              <a:t>Ξεκίνησε να κατασκευάζεται το 1874 και ολοκληρώθηκε το 1888 στην εποχή του </a:t>
            </a:r>
            <a:r>
              <a:rPr lang="el-GR" b="1" u="sng" dirty="0"/>
              <a:t>Γεωργίου Α’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17" y="4102187"/>
            <a:ext cx="4848138" cy="275581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81" y="4941116"/>
            <a:ext cx="5696819" cy="19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7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159391"/>
            <a:ext cx="8911687" cy="721453"/>
          </a:xfrm>
        </p:spPr>
        <p:txBody>
          <a:bodyPr/>
          <a:lstStyle/>
          <a:p>
            <a:r>
              <a:rPr lang="el-GR" b="1" u="sng" dirty="0"/>
              <a:t>ΕΘΝΙΚΟ ΘΕΑΤΡΟ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880844"/>
            <a:ext cx="8915400" cy="2306973"/>
          </a:xfrm>
        </p:spPr>
        <p:txBody>
          <a:bodyPr/>
          <a:lstStyle/>
          <a:p>
            <a:r>
              <a:rPr lang="el-GR" dirty="0"/>
              <a:t>Βρίσκεται στην οδό Αγίου Κωνσταντίνου στο κέντρο της Αθήνας.</a:t>
            </a:r>
          </a:p>
          <a:p>
            <a:r>
              <a:rPr lang="el-GR" dirty="0"/>
              <a:t>Αρχιτέκτονας : Ερνστ </a:t>
            </a:r>
            <a:r>
              <a:rPr lang="el-GR" dirty="0" err="1"/>
              <a:t>Τσίλλερ</a:t>
            </a:r>
            <a:r>
              <a:rPr lang="el-GR" dirty="0"/>
              <a:t>.</a:t>
            </a:r>
          </a:p>
          <a:p>
            <a:r>
              <a:rPr lang="el-GR" dirty="0"/>
              <a:t>Αρχική χρήση: θέατρο για παραστάσεις.</a:t>
            </a:r>
          </a:p>
          <a:p>
            <a:r>
              <a:rPr lang="el-GR" dirty="0"/>
              <a:t>Σημερινή χρήση: εξακολουθεί να λειτουργεί ως θέατρο.</a:t>
            </a:r>
          </a:p>
          <a:p>
            <a:r>
              <a:rPr lang="el-GR" dirty="0"/>
              <a:t>Ξεκίνησε να κατασκευάζεται το 1880 και ολοκληρώθηκε το 1900 στην εποχή του </a:t>
            </a:r>
            <a:r>
              <a:rPr lang="el-GR" b="1" dirty="0"/>
              <a:t>Γεωργίου Α’ της Ελλάδας</a:t>
            </a:r>
            <a:r>
              <a:rPr lang="el-GR" dirty="0"/>
              <a:t>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3" y="3657600"/>
            <a:ext cx="4806892" cy="32004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4" y="3187817"/>
            <a:ext cx="6403596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9143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619</Words>
  <Application>Microsoft Office PowerPoint</Application>
  <PresentationFormat>Ευρεία οθόνη</PresentationFormat>
  <Paragraphs>64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Θρόισμα</vt:lpstr>
      <vt:lpstr>ΝΕΟΚΛΑΣΙΚΑ ΚΤΙΡΙΑ ΑΘΗΝΑΣ  </vt:lpstr>
      <vt:lpstr>ΝΕΟΚΛΑΣΙΚΗ ΑΡΧΙΤΕΚΤΟΝΙΚΗ στην εποχή του Όθωνα και Γεωργίου Α΄</vt:lpstr>
      <vt:lpstr>Τι είναι τα ΝΕΟΚΛΑΣΙΚΑ κτίρια</vt:lpstr>
      <vt:lpstr>ΠΑΛΑΙΑ ΒΟΥΛΗ</vt:lpstr>
      <vt:lpstr>ΠΑΝΕΠΙΣΤΗΜΙΟ ΑΘΗΝΩΝ</vt:lpstr>
      <vt:lpstr>ΒΟΥΛΗ ΤΩΝ ΕΛΛΗΝΩΝ</vt:lpstr>
      <vt:lpstr>ΙΛΙΟΥ ΜΕΛΑΘΡΟΝ</vt:lpstr>
      <vt:lpstr>ΖΑΠΠΕΙΟΝ ΜΕΓΑΡΟΝ</vt:lpstr>
      <vt:lpstr>ΕΘΝΙΚΟ ΘΕΑΤΡΟ</vt:lpstr>
      <vt:lpstr>ΜΕΓΑΡΟ ΜΕΛΑ</vt:lpstr>
      <vt:lpstr>ΣΥΜΠΕΡΑΣΜΑΤΑ:</vt:lpstr>
      <vt:lpstr>ΠΗΓΕΣ-ΒΙΒΛΙΟΓΡΑΦΙΑ:</vt:lpstr>
    </vt:vector>
  </TitlesOfParts>
  <Company>Hellenic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ΝΕΟΚΛΑΣΙΚΑ ΚΤΙΡΙΑ ΑΘΗΝΑΣ  </dc:title>
  <dc:creator>user</dc:creator>
  <cp:lastModifiedBy>Polytimi Chamosfakidi</cp:lastModifiedBy>
  <cp:revision>50</cp:revision>
  <dcterms:created xsi:type="dcterms:W3CDTF">2026-04-18T14:31:49Z</dcterms:created>
  <dcterms:modified xsi:type="dcterms:W3CDTF">2026-04-22T12:26:42Z</dcterms:modified>
</cp:coreProperties>
</file>